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5"/>
  </p:notesMasterIdLst>
  <p:sldIdLst>
    <p:sldId id="269" r:id="rId3"/>
    <p:sldId id="270" r:id="rId4"/>
  </p:sldIdLst>
  <p:sldSz cx="50399950" cy="25199975"/>
  <p:notesSz cx="6858000" cy="9144000"/>
  <p:defaultTextStyle>
    <a:defPPr>
      <a:defRPr lang="nl-BE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9" autoAdjust="0"/>
  </p:normalViewPr>
  <p:slideViewPr>
    <p:cSldViewPr snapToGrid="0">
      <p:cViewPr varScale="1">
        <p:scale>
          <a:sx n="36" d="100"/>
          <a:sy n="36" d="100"/>
        </p:scale>
        <p:origin x="116" y="5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306"/>
    </p:cViewPr>
  </p:sorterViewPr>
  <p:notesViewPr>
    <p:cSldViewPr snapToGrid="0">
      <p:cViewPr varScale="1">
        <p:scale>
          <a:sx n="122" d="100"/>
          <a:sy n="122" d="100"/>
        </p:scale>
        <p:origin x="500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8475B-AB4D-4ABC-81B1-CFC644CA56E2}" type="datetimeFigureOut">
              <a:rPr lang="en-BE" smtClean="0"/>
              <a:t>10/08/2023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F790E-AFA1-4DCF-B696-803C442A457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5718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4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D78C-29D5-C680-EC9F-E18C555C9F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985" y="3814023"/>
            <a:ext cx="37799963" cy="33289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11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nl-BE" dirty="0"/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FF619764-658B-DC0A-062E-94531B53D5C5}"/>
              </a:ext>
            </a:extLst>
          </p:cNvPr>
          <p:cNvSpPr txBox="1">
            <a:spLocks/>
          </p:cNvSpPr>
          <p:nvPr userDrawn="1"/>
        </p:nvSpPr>
        <p:spPr>
          <a:xfrm>
            <a:off x="6299985" y="6756820"/>
            <a:ext cx="37799963" cy="482999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E6CAE94-C417-D0BD-91B7-3421C89F80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9977" y="8128261"/>
            <a:ext cx="37675277" cy="559255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dirty="0"/>
              <a:t>Author(s):</a:t>
            </a:r>
            <a:endParaRPr lang="en-B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089F8A1-98B8-F006-134D-7C51796C89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9985" y="15716259"/>
            <a:ext cx="37799963" cy="545328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4800"/>
            </a:lvl1pPr>
          </a:lstStyle>
          <a:p>
            <a:r>
              <a:rPr lang="nl-BE" dirty="0">
                <a:solidFill>
                  <a:schemeClr val="tx1"/>
                </a:solidFill>
              </a:rPr>
              <a:t>COI </a:t>
            </a:r>
            <a:r>
              <a:rPr lang="nl-BE" dirty="0" err="1">
                <a:solidFill>
                  <a:schemeClr val="tx1"/>
                </a:solidFill>
              </a:rPr>
              <a:t>Disclosure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E9341E-7570-416D-51A0-5D0B3B3B1C4A}"/>
              </a:ext>
            </a:extLst>
          </p:cNvPr>
          <p:cNvSpPr txBox="1"/>
          <p:nvPr userDrawn="1"/>
        </p:nvSpPr>
        <p:spPr>
          <a:xfrm>
            <a:off x="6299983" y="14255218"/>
            <a:ext cx="37675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7200" dirty="0"/>
              <a:t>COI </a:t>
            </a:r>
            <a:r>
              <a:rPr lang="nl-BE" sz="7200" dirty="0" err="1"/>
              <a:t>Disclosure</a:t>
            </a:r>
            <a:r>
              <a:rPr lang="nl-BE" sz="7200" dirty="0"/>
              <a:t>:</a:t>
            </a:r>
            <a:endParaRPr lang="en-BE" sz="7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34707-556B-9C43-9C16-BE9FFC751A06}"/>
              </a:ext>
            </a:extLst>
          </p:cNvPr>
          <p:cNvSpPr txBox="1">
            <a:spLocks/>
          </p:cNvSpPr>
          <p:nvPr userDrawn="1"/>
        </p:nvSpPr>
        <p:spPr>
          <a:xfrm>
            <a:off x="8250205" y="22839041"/>
            <a:ext cx="7661473" cy="2339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839991" indent="-839991" algn="l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Char char="•"/>
              <a:defRPr sz="102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7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99954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79935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59916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39898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19879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99861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7984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6600" dirty="0"/>
              <a:t>WCLBP 2023</a:t>
            </a:r>
            <a:endParaRPr lang="en-US" sz="66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1EB532F-0659-05D0-7192-E83FAE174706}"/>
              </a:ext>
            </a:extLst>
          </p:cNvPr>
          <p:cNvSpPr txBox="1">
            <a:spLocks/>
          </p:cNvSpPr>
          <p:nvPr userDrawn="1"/>
        </p:nvSpPr>
        <p:spPr>
          <a:xfrm>
            <a:off x="17861906" y="22860000"/>
            <a:ext cx="14676119" cy="2339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839991" indent="-839991" algn="l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Char char="•"/>
              <a:defRPr sz="102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7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99954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79935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59916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39898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19879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99861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7984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6600" dirty="0">
                <a:solidFill>
                  <a:srgbClr val="C00000"/>
                </a:solidFill>
              </a:rPr>
              <a:t>MELBOURNE - AUSTRALIA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D26C12F-B8A5-B2AE-20D8-02482B7DECE9}"/>
              </a:ext>
            </a:extLst>
          </p:cNvPr>
          <p:cNvSpPr txBox="1">
            <a:spLocks/>
          </p:cNvSpPr>
          <p:nvPr userDrawn="1"/>
        </p:nvSpPr>
        <p:spPr>
          <a:xfrm>
            <a:off x="34153642" y="22776813"/>
            <a:ext cx="9946312" cy="2339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839991" indent="-839991" algn="l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Char char="•"/>
              <a:defRPr sz="102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7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99954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79935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59916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39898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19879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99861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7984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sz="6600" dirty="0"/>
              <a:t>1 – 4 November 2023</a:t>
            </a:r>
            <a:endParaRPr lang="en-US" sz="6600" dirty="0"/>
          </a:p>
        </p:txBody>
      </p:sp>
      <p:pic>
        <p:nvPicPr>
          <p:cNvPr id="12" name="Afbeelding 11" descr="Afbeelding met Graphics, Kleurrijkheid&#10;&#10;Automatisch gegenereerde beschrijving">
            <a:extLst>
              <a:ext uri="{FF2B5EF4-FFF2-40B4-BE49-F238E27FC236}">
                <a16:creationId xmlns:a16="http://schemas.microsoft.com/office/drawing/2014/main" id="{D876ADA9-4DBE-0300-6E81-DCBBD59427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097" y="23054815"/>
            <a:ext cx="1565751" cy="157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8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3628331"/>
            <a:ext cx="25514975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2811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45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341665"/>
            <a:ext cx="10867489" cy="2135581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341665"/>
            <a:ext cx="31972468" cy="2135581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0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124164"/>
            <a:ext cx="37799963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3235822"/>
            <a:ext cx="37799963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8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0D4BBCF5-0425-E078-6E07-5CB7EC06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489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6282497"/>
            <a:ext cx="43469957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6864153"/>
            <a:ext cx="43469957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293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6708326"/>
            <a:ext cx="21419979" cy="159891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341667"/>
            <a:ext cx="43469957" cy="487083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6177496"/>
            <a:ext cx="21321539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9204991"/>
            <a:ext cx="21321539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6177496"/>
            <a:ext cx="21426543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9204991"/>
            <a:ext cx="21426543" cy="1353915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71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679998"/>
            <a:ext cx="16255294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3628331"/>
            <a:ext cx="25514975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7559993"/>
            <a:ext cx="16255294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8358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4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073FE-E6D8-B543-5641-2D3E7B29C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96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C511-159B-4A9E-B6CC-D4E5992FE327}" type="datetimeFigureOut">
              <a:rPr lang="nl-BE" smtClean="0"/>
              <a:t>10/08/2023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C8909-B6FF-7344-0EFA-48D5953F6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4984" y="23356646"/>
            <a:ext cx="1700998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68E58-F888-3E8D-6078-85731607E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4965" y="23356646"/>
            <a:ext cx="1133998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7833-9517-43E3-9E5A-7FB857066AF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020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341667"/>
            <a:ext cx="43469957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6708326"/>
            <a:ext cx="43469957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65A34B4-90AB-86EF-329B-64E04B327276}"/>
              </a:ext>
            </a:extLst>
          </p:cNvPr>
          <p:cNvSpPr txBox="1">
            <a:spLocks/>
          </p:cNvSpPr>
          <p:nvPr userDrawn="1"/>
        </p:nvSpPr>
        <p:spPr>
          <a:xfrm>
            <a:off x="5347538" y="22834538"/>
            <a:ext cx="6844462" cy="2206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839991" indent="-839991" algn="l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Char char="•"/>
              <a:defRPr sz="102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7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99954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79935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59916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39898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19879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99861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7984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4800" dirty="0"/>
              <a:t>WCLBP 2023</a:t>
            </a:r>
            <a:endParaRPr lang="en-US" sz="4800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9206C02-9712-E73A-3F14-C669C2698843}"/>
              </a:ext>
            </a:extLst>
          </p:cNvPr>
          <p:cNvSpPr txBox="1">
            <a:spLocks/>
          </p:cNvSpPr>
          <p:nvPr userDrawn="1"/>
        </p:nvSpPr>
        <p:spPr>
          <a:xfrm>
            <a:off x="20255657" y="22834538"/>
            <a:ext cx="9888637" cy="2339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839991" indent="-839991" algn="l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Char char="•"/>
              <a:defRPr sz="102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7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99954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79935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59916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39898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19879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99861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7984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4800" dirty="0">
                <a:solidFill>
                  <a:srgbClr val="C00000"/>
                </a:solidFill>
              </a:rPr>
              <a:t>MELBOURNE - AUSTRALIA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BB49522-AD71-CC5B-99CB-3325AB634BC8}"/>
              </a:ext>
            </a:extLst>
          </p:cNvPr>
          <p:cNvSpPr txBox="1">
            <a:spLocks/>
          </p:cNvSpPr>
          <p:nvPr userDrawn="1"/>
        </p:nvSpPr>
        <p:spPr>
          <a:xfrm>
            <a:off x="39884349" y="22834538"/>
            <a:ext cx="7050604" cy="2339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839991" indent="-839991" algn="l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Char char="•"/>
              <a:defRPr sz="102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7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99954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79935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59916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39898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19879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99861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79842" indent="-839991" algn="l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sz="4800" dirty="0"/>
              <a:t>1 – 4 November 2023</a:t>
            </a:r>
            <a:endParaRPr lang="en-US" sz="4800" dirty="0"/>
          </a:p>
        </p:txBody>
      </p:sp>
      <p:pic>
        <p:nvPicPr>
          <p:cNvPr id="16" name="Afbeelding 15" descr="Afbeelding met Graphics, Kleurrijkheid&#10;&#10;Automatisch gegenereerde beschrijving">
            <a:extLst>
              <a:ext uri="{FF2B5EF4-FFF2-40B4-BE49-F238E27FC236}">
                <a16:creationId xmlns:a16="http://schemas.microsoft.com/office/drawing/2014/main" id="{D738C41E-308D-A5AF-00A5-2F47F1F014A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997" y="23123419"/>
            <a:ext cx="1464878" cy="146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0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1119-3D63-9FFE-1C7A-2CD2F6F941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CB73F-1D54-58F0-EC95-48501D85DB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753C9-997D-FECA-92A6-4350DAE45A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37057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45867-7814-79B9-CA95-8A3E2BC6B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9BD079-F44E-012E-AFB0-25D68160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49587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angepast 1">
      <a:majorFont>
        <a:latin typeface="Work Sans Medium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Work Sans</vt:lpstr>
      <vt:lpstr>Office Theme</vt:lpstr>
      <vt:lpstr>Kantoorthema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Fien Christiaens</dc:creator>
  <cp:lastModifiedBy>Gilles Boom</cp:lastModifiedBy>
  <cp:revision>37</cp:revision>
  <dcterms:created xsi:type="dcterms:W3CDTF">2023-02-14T10:32:23Z</dcterms:created>
  <dcterms:modified xsi:type="dcterms:W3CDTF">2023-08-10T09:30:36Z</dcterms:modified>
</cp:coreProperties>
</file>